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0.4157303370786517</c:v>
                </c:pt>
                <c:pt idx="1">
                  <c:v>0.57977528089887642</c:v>
                </c:pt>
                <c:pt idx="2">
                  <c:v>0</c:v>
                </c:pt>
                <c:pt idx="3">
                  <c:v>4.4943820224719114E-3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0.85330073349633251</c:v>
                </c:pt>
                <c:pt idx="1">
                  <c:v>0.14669926650366749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2.0224719101123601E-2</c:v>
                </c:pt>
                <c:pt idx="1">
                  <c:v>6.0674157303370793E-2</c:v>
                </c:pt>
                <c:pt idx="2">
                  <c:v>0.18202247191011239</c:v>
                </c:pt>
                <c:pt idx="3">
                  <c:v>0.73707865168539333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0.94606741573033704</c:v>
                </c:pt>
                <c:pt idx="1">
                  <c:v>1.3483146067415731E-2</c:v>
                </c:pt>
                <c:pt idx="2">
                  <c:v>4.4943820224719114E-3</c:v>
                </c:pt>
                <c:pt idx="3">
                  <c:v>0</c:v>
                </c:pt>
                <c:pt idx="4">
                  <c:v>2.2471910112359548E-3</c:v>
                </c:pt>
                <c:pt idx="5">
                  <c:v>3.3707865168539318E-2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0.29061784897025172</c:v>
                </c:pt>
                <c:pt idx="1">
                  <c:v>4.5766590389016018E-3</c:v>
                </c:pt>
                <c:pt idx="2">
                  <c:v>0.65903890160183065</c:v>
                </c:pt>
                <c:pt idx="3">
                  <c:v>2.2883295194508009E-3</c:v>
                </c:pt>
                <c:pt idx="4">
                  <c:v>2.2883295194508009E-3</c:v>
                </c:pt>
                <c:pt idx="5">
                  <c:v>0</c:v>
                </c:pt>
                <c:pt idx="6">
                  <c:v>0</c:v>
                </c:pt>
                <c:pt idx="7">
                  <c:v>2.0594965675057211E-2</c:v>
                </c:pt>
                <c:pt idx="8">
                  <c:v>2.0594965675057211E-2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2</c:v>
                </c:pt>
                <c:pt idx="3" formatCode="0">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7.8294996941411368</c:v>
                </c:pt>
                <c:pt idx="1">
                  <c:v>7.1356192444337889</c:v>
                </c:pt>
                <c:pt idx="2">
                  <c:v>7.4165348952109396</c:v>
                </c:pt>
                <c:pt idx="3" formatCode="General">
                  <c:v>7.2598608823360928</c:v>
                </c:pt>
                <c:pt idx="4">
                  <c:v>4.1653152331502419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8.3386185474182799</c:v>
                </c:pt>
                <c:pt idx="1">
                  <c:v>7.6374498808406006</c:v>
                </c:pt>
                <c:pt idx="2">
                  <c:v>7.8723268219443092</c:v>
                </c:pt>
                <c:pt idx="3" formatCode="General">
                  <c:v>7.6397934948219302</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8.528078344485305</c:v>
                </c:pt>
                <c:pt idx="1">
                  <c:v>6.8445990724783661</c:v>
                </c:pt>
                <c:pt idx="2">
                  <c:v>8.8344560896517965</c:v>
                </c:pt>
                <c:pt idx="3">
                  <c:v>7.3640887081833224</c:v>
                </c:pt>
                <c:pt idx="4">
                  <c:v>7.1416721537766037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7.8721651381573796</c:v>
                </c:pt>
                <c:pt idx="1">
                  <c:v>6.2853989193214019</c:v>
                </c:pt>
                <c:pt idx="2">
                  <c:v>8.2784530605964743</c:v>
                </c:pt>
                <c:pt idx="3">
                  <c:v>6.8350548756956853</c:v>
                </c:pt>
                <c:pt idx="4">
                  <c:v>6.6930109997579761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7.0392063286310647</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0.29367718003418197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0.15964384873643311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1.6666590436614186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0.15964384873643311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0.57262600426691801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0.8385747852075589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7.3640887081833224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0.1409534536779411</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0.41180120652739127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0.11480709753742691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1.1985697469820797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0.11480709753742602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0.41180120652739127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0.45512682004051896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7.1356192444337889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2.1138510936467014E-3</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0.56820418659528205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0.15841107902941509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1.6537891034963916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0.15841107902941509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0.56820418659528293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0.89274164960473179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6.6179110332760862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7.5840727922000468</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0.2575496653752869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0.12268105065754309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1.2807726961146382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0.12268105065754309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0.44004426348601378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1.6279566128311505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3.5721592953732242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8.2734047599227978E-2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0.21877786150396972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6.099363208894637E-2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0.63676483203954248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6.099363208894637E-2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0.16139246805687968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9.0257128748519069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0.12300147828226571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0.2763286730904202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7.7038368079112018E-2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0.80426959061823311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7.7038368079112018E-2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0.2763286730904202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0.42552452702942034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8.6381513431725025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0.22407229771373594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0.10141049703315197</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1.0587111457175258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0.10141049703315375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0.36374898354329233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0.26464356678802936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8.3460155731081169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0.38507553911219539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0.13802705998074316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1.4409828478058024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0.13802705998074316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0.4950888146525001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1.7063961832980548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6.6964108499352024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0.17966481592298678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0.23262413376069624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6.4853869272109677E-2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0.6770651584405627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6.4853869272109677E-2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0.23262413376069624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0.32607096671136659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9.2259868167593275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8.132439849009355</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1.8591103068642312E-2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0.19865659658210078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5.5383973865888336E-2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0.57820079914188227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5.5383973865888336E-2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0.19865659658210078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1.9888245876463984E-2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9.4986558545261381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0.46892021759533264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0.17609297571443072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1.8383855865580241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0.17609297571443161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0.63162732457861548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0.56596836298101216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6.7525087256955203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1.2427081370823601E-2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0.44686140386772255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0.12458161842743554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1.3006143529454848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0.12458161842743642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0.44686140386772166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0.14004721857634728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8.1027835462014703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0.30591362206167538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9.2732520631494175E-2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0.96811430803803944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9.2732520631495063E-2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0.3326219780787234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0.29607441202402285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7.9651041982263671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0.25018171426990676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0.3660288329469612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0.10204610200154285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1.0653467710619866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0.10204610200154285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0.36602883294696298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0.38675039180050952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8.3431469203972792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8.8356050025333523</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3.6269898702981251E-2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0.23653080223759559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6.5943019235158218E-2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0.68843572893350924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6.5943019235158218E-2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0.23653080223759559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0.26076587159347753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8.7935956930465373</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0.10640259579173517</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5.951625675798411E-2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0.6213412439982946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5.951625675798411E-2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0.21347866871159482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0.15182335556671411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9.1216820734251574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7.0502278699983378E-2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0.24263836883667267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6.7645763139601911E-2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0.706212132783957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6.7645763139601911E-2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0.24263836883667267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0.15908504305682314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8.5915372411283641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8.5423098580846197</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0.31265039054611776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0.10049839751376144</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1.0491889566401227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0.10049839751376233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0.36047737672964608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0.66821336971734802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7.2598608823360928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0.18299080419307501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0.25905673061937584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7.2223079652310673E-2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0.75399866525601311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7.2223079652310673E-2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0.25905673061937584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0.17550185149727859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8.8678300940637484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0.1163156036333266</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0.19040538855964861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5.3083598759601003E-2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0.55418521066130566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5.3083598759601003E-2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0.19040538855964861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0.23503895269674047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9.0894509151613629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0.23905218304714726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7.2947648487641459E-2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0.76156306070072333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7.2947648487641459E-2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0.261655684229396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0.18161135618497326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8.9520975407772774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8.3159238026070987</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0.27903920241082592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0.31467244282747764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8.7728324403614444E-2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0.91587121213758849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8.7728324403613556E-2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0.31467244282747764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0.57456234421877994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7.8414546411886574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0.16501423503957646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6.2112882359548038E-2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0.64844964545631356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6.2112882359548038E-2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0.22279249667659151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0.29224189540229872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8.7440764638167447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0.23699535264452365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0.28111055601837709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7.837152128755509E-2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0.8181875202410982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7.837152128755509E-2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0.28111055601837709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0.4862547602835452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7.2895908937887048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0.21538868823177015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8.7740959479440939E-2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0.9160031205296697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8.774095947944005E-2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0.31471776354005776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0.26973472952645139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7.5018958029815996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8.0609513580856884E-2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0.2262478756119739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6.3076216172505362E-2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0.658506713261513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6.3076216172504473E-2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0.22624787561197479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0.52849263714604433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8.437399554286019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0.12370890870387719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0.19884587527986497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5.5436743351679141E-2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0.57875170505787921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5.5436743351679141E-2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0.19884587527986497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0.44514276497651473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8.893619738760723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2.2775432697983433E-3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0.14134062528780333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3.9404709593386045E-2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0.4113795559708322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3.9404709593386045E-2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0.14134062528780333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5.3566133572823915E-2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9.5034295234272363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7.8120853545341564</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0.40642915730144669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0.36200263175737124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0.10092362721188319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1.0536282941255068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0.10092362721188408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0.36200263175737213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0.30897386661601089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8.6555687766586118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9.4230819286667433E-2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2.7440998541736628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0.26284839943925853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8.5780873418006109E-2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7.4165348952109396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0.42912592793522375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0.20126884719405336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2.101218099152006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0.20126884719405247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0.29245481272585039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8.1396181015562323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0.16640844823112655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0.68505058966095866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0.19098698259896096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1.9938768971655421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0.19098698259896096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0.33922588389380515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7.8294996941411368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1.4322684087172419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0.41230381438253438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0.11494722084968068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1.2000326144050559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0.11494722084968068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0.41230381438253438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0.45058753525130513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8.528078344485305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0.58135205359639741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0.18983658371479795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1.9818668966595236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0.18983658371479883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0.68092422762718741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0.52309006821838189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6.3032123151527131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7.2373475332124642</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0.41848301009386457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0.59126050471871761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0.16483900814106889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1.7208957679294077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0.16483900814106889</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0.59126050471871849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0.31681180410563137</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7.5566234813744186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0.72880940169945152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0.52351524814632189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0.14595213710785337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1.5237195242900841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0.14595213710785249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0.523515248146321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0.76605152685087496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6.9180715850505106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7.1825596013521888</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0.1803911716235671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8.9885282574647896E-2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0.93838954824014564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8.9885282574647896E-2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0.32240922910910275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0.54803217684737238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6.9115322723685368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1.2342782291503003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0.35922602695711614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0.10014953055292963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1.045546835256129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0.10014953055292963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0.35922602695711703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0.44038920503646217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8.8344560896517965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0.19949399445591975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0.3476666106401396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9.6926851708032835E-2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1.0119025271028512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9.6926851708032835E-2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0.34766661064013871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0.48486917683403341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6.1443012087488436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0.10576266951542213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8.7614936119682518E-2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0.9146874546025785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8.7614936119682518E-2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0.31426573075887987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0.56194539314025782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6.8489968012946134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0.10270413901366426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0.11971382629473792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1.2497952963715058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0.11971382629473837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0.4294011360239498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0.64004962450775782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4.1653152331502419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6.7498554597211324E-2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0.45920226577753542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0.12802215846111764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1.3365331008809722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0.12802215846111764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0.45920226577753542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0.72322995295080617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6.8445990724783661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0.28389371701278066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0.12975224348577186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3.6173955387816648E-2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0.37765094220226558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3.6173955387816648E-2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0.12975224348577186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0.22574736499453607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9.0607617453185174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0.27008680395571005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0.11596714712947431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1.2106804995039191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0.11596714712947431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0.4159621846540329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0.47148129860123689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7.8762926531196067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1.6898235906461245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0.41570253551301661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0.11589475889023237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1.2099247765960719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0.11589475889023237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0.41570253551301661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0.29440033795463272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6.1940180392115494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0.81900289485053257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0.41123490721306499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0.11464921752254487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1.1969215021126418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0.11464921752254575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0.4112349072130641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0.13166167909131232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8.3141044055324116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0.30119150508284864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0.13183332450121465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1.3763211315373143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0.13183332450121377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0.47287252491004494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0.94873761688289093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7.8546655415751703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0.25326880518146311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0.3309989601966743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9.2280035380515102E-2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0.96339042646265405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9.2280035380515102E-2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0.33099896019667518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0.96753714963525717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7.1416721537766037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9.1427078168235205</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3.9358030238485497E-2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0.22394544841480091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6.2434316684090163E-2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0.65180537402447669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6.2434316684090163E-2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0.22394544841480091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0.14139758105644695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9.1427078168235205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9.1437440119564446</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0.19301735178432011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0.2015906690374365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5.6201971329768341E-2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0.58674057616214625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5.6201971329768341E-2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0.2015906690374365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0.11051746432857712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9.1437440119564446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8.3218089036496572</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0.2054255924715056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7.5145355045928675E-2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0.78450680416265328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7.5145355045929563E-2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0.26953863076935924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0.37283241791232768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8.3218089036496572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James Paget University Hospital (151)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James Paget University Hospital (151)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James Paget University Hospital (151)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James Paget University Hospital (151)</c:v>
                </c:pt>
              </c:strCache>
            </c:strRef>
          </c:cat>
          <c:val>
            <c:numRef>
              <c:f>Sheet1!$G$2:$G$3</c:f>
              <c:numCache>
                <c:formatCode>0.0;;</c:formatCode>
                <c:ptCount val="2"/>
                <c:pt idx="0">
                  <c:v>6.6179110332760862</c:v>
                </c:pt>
                <c:pt idx="1">
                  <c:v>6.6179110332760853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James Paget University Hospital (151)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James Paget University Hospital (151)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James Paget University Hospital (151)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3.3820889667239138</c:v>
                </c:pt>
                <c:pt idx="1">
                  <c:v>3.3820889667239147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James Paget University Hospital (152)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James Paget University Hospital (152)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James Paget University Hospital (152)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James Paget University Hospital (152)</c:v>
                </c:pt>
              </c:strCache>
            </c:strRef>
          </c:cat>
          <c:val>
            <c:numRef>
              <c:f>Sheet1!$G$2:$G$3</c:f>
              <c:numCache>
                <c:formatCode>0.0;;</c:formatCode>
                <c:ptCount val="2"/>
                <c:pt idx="0">
                  <c:v>7.1356192444337889</c:v>
                </c:pt>
                <c:pt idx="1">
                  <c:v>7.135619244433788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James Paget University Hospital (152)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James Paget University Hospital (152)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James Paget University Hospital (152)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2.8643807555662111</c:v>
                </c:pt>
                <c:pt idx="1">
                  <c:v>2.864380755566212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Sheet1!$G$2:$G$3</c:f>
              <c:numCache>
                <c:formatCode>0.0;;</c:formatCode>
                <c:ptCount val="2"/>
                <c:pt idx="0">
                  <c:v>7.3640887081833224</c:v>
                </c:pt>
                <c:pt idx="1">
                  <c:v>7.3641310775583904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2.6359112918166776</c:v>
                </c:pt>
                <c:pt idx="1">
                  <c:v>2.6358689224416096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Sheet1!$G$2:$G$3</c:f>
              <c:numCache>
                <c:formatCode>0.0;;</c:formatCode>
                <c:ptCount val="2"/>
                <c:pt idx="0">
                  <c:v>8.3460155731081169</c:v>
                </c:pt>
                <c:pt idx="1">
                  <c:v>8.3460443001924567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1.6539844268918831</c:v>
                </c:pt>
                <c:pt idx="1">
                  <c:v>1.6539556998075433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Sheet1!$G$2:$G$3</c:f>
              <c:numCache>
                <c:formatCode>0.0;;</c:formatCode>
                <c:ptCount val="2"/>
                <c:pt idx="0">
                  <c:v>6.6964108499352024</c:v>
                </c:pt>
                <c:pt idx="1">
                  <c:v>6.6964325762169068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3.3035891500647976</c:v>
                </c:pt>
                <c:pt idx="1">
                  <c:v>3.3035674237830932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Sheet1!$G$2:$G$3</c:f>
              <c:numCache>
                <c:formatCode>0.0;;</c:formatCode>
                <c:ptCount val="2"/>
                <c:pt idx="0">
                  <c:v>8.6381513431725025</c:v>
                </c:pt>
                <c:pt idx="1">
                  <c:v>8.6381779537187349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1.3618486568274975</c:v>
                </c:pt>
                <c:pt idx="1">
                  <c:v>1.3618220462812651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Sheet1!$G$2:$G$3</c:f>
              <c:numCache>
                <c:formatCode>0.0;;</c:formatCode>
                <c:ptCount val="2"/>
                <c:pt idx="0">
                  <c:v>9.0257128748519069</c:v>
                </c:pt>
                <c:pt idx="1">
                  <c:v>9.0257394206322257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0.97428712514809312</c:v>
                </c:pt>
                <c:pt idx="1">
                  <c:v>0.97426057936777433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Sheet1!$G$2:$G$3</c:f>
              <c:numCache>
                <c:formatCode>0.0;;</c:formatCode>
                <c:ptCount val="2"/>
                <c:pt idx="0">
                  <c:v>3.5721592953732242</c:v>
                </c:pt>
                <c:pt idx="1">
                  <c:v>3.5721780098684159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6.4278407046267763</c:v>
                </c:pt>
                <c:pt idx="1">
                  <c:v>6.4278219901315836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Sheet1!$G$2:$G$3</c:f>
              <c:numCache>
                <c:formatCode>0.0;;</c:formatCode>
                <c:ptCount val="2"/>
                <c:pt idx="0">
                  <c:v>9.2259868167593275</c:v>
                </c:pt>
                <c:pt idx="1">
                  <c:v>9.2259942580442651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0.77401318324067248</c:v>
                </c:pt>
                <c:pt idx="1">
                  <c:v>0.7740057419557349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James Paget University Hospital (339)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James Paget University Hospital (339)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James Paget University Hospital (339)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James Paget University Hospital (339)</c:v>
                </c:pt>
              </c:strCache>
            </c:strRef>
          </c:cat>
          <c:val>
            <c:numRef>
              <c:f>Sheet1!$G$2:$G$3</c:f>
              <c:numCache>
                <c:formatCode>0.0;;</c:formatCode>
                <c:ptCount val="2"/>
                <c:pt idx="0">
                  <c:v>8.3431469203972792</c:v>
                </c:pt>
                <c:pt idx="1">
                  <c:v>8.3431609652881065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James Paget University Hospital (339)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James Paget University Hospital (339)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James Paget University Hospital (339)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1.6568530796027208</c:v>
                </c:pt>
                <c:pt idx="1">
                  <c:v>1.6568390347118935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James Paget University Hospital (282)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James Paget University Hospital (282)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James Paget University Hospital (282)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James Paget University Hospital (282)</c:v>
                </c:pt>
              </c:strCache>
            </c:strRef>
          </c:cat>
          <c:val>
            <c:numRef>
              <c:f>Sheet1!$G$2:$G$3</c:f>
              <c:numCache>
                <c:formatCode>0.0;;</c:formatCode>
                <c:ptCount val="2"/>
                <c:pt idx="0">
                  <c:v>7.9651041982263671</c:v>
                </c:pt>
                <c:pt idx="1">
                  <c:v>7.9651114462419672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James Paget University Hospital (282)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James Paget University Hospital (282)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James Paget University Hospital (282)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2.0348958017736329</c:v>
                </c:pt>
                <c:pt idx="1">
                  <c:v>2.0348885537580328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James Paget University Hospital (142)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James Paget University Hospital (142)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James Paget University Hospital (142)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James Paget University Hospital (142)</c:v>
                </c:pt>
              </c:strCache>
            </c:strRef>
          </c:cat>
          <c:val>
            <c:numRef>
              <c:f>Sheet1!$G$2:$G$3</c:f>
              <c:numCache>
                <c:formatCode>0.0;;</c:formatCode>
                <c:ptCount val="2"/>
                <c:pt idx="0">
                  <c:v>8.1027835462014703</c:v>
                </c:pt>
                <c:pt idx="1">
                  <c:v>8.1027883447578937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James Paget University Hospital (142)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James Paget University Hospital (142)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James Paget University Hospital (142)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1.8972164537985297</c:v>
                </c:pt>
                <c:pt idx="1">
                  <c:v>1.8972116552421063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James Paget University Hospital (159)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James Paget University Hospital (159)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James Paget University Hospital (159)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James Paget University Hospital (159)</c:v>
                </c:pt>
              </c:strCache>
            </c:strRef>
          </c:cat>
          <c:val>
            <c:numRef>
              <c:f>Sheet1!$G$2:$G$3</c:f>
              <c:numCache>
                <c:formatCode>0.0;;</c:formatCode>
                <c:ptCount val="2"/>
                <c:pt idx="0">
                  <c:v>6.7525087256955203</c:v>
                </c:pt>
                <c:pt idx="1">
                  <c:v>6.7525233618250446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James Paget University Hospital (159)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James Paget University Hospital (159)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James Paget University Hospital (159)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3.2474912743044797</c:v>
                </c:pt>
                <c:pt idx="1">
                  <c:v>3.2474766381749554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Sheet1!$G$2:$G$3</c:f>
              <c:numCache>
                <c:formatCode>0.0;;</c:formatCode>
                <c:ptCount val="2"/>
                <c:pt idx="0">
                  <c:v>9.4986558545261381</c:v>
                </c:pt>
                <c:pt idx="1">
                  <c:v>9.498669976020107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0.50134414547386186</c:v>
                </c:pt>
                <c:pt idx="1">
                  <c:v>0.50133002397989301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James Paget University Hospital (408)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James Paget University Hospital (408)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James Paget University Hospital (408)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James Paget University Hospital (408)</c:v>
                </c:pt>
              </c:strCache>
            </c:strRef>
          </c:cat>
          <c:val>
            <c:numRef>
              <c:f>Sheet1!$G$2:$G$3</c:f>
              <c:numCache>
                <c:formatCode>0.0;;</c:formatCode>
                <c:ptCount val="2"/>
                <c:pt idx="0">
                  <c:v>8.5915372411283641</c:v>
                </c:pt>
                <c:pt idx="1">
                  <c:v>8.5915657068968603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James Paget University Hospital (408)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James Paget University Hospital (408)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James Paget University Hospital (408)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1.4084627588716359</c:v>
                </c:pt>
                <c:pt idx="1">
                  <c:v>1.4084342931031397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Sheet1!$G$2:$G$3</c:f>
              <c:numCache>
                <c:formatCode>0.0;;</c:formatCode>
                <c:ptCount val="2"/>
                <c:pt idx="0">
                  <c:v>9.1216820734251574</c:v>
                </c:pt>
                <c:pt idx="1">
                  <c:v>9.121712324612762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0.87831792657484264</c:v>
                </c:pt>
                <c:pt idx="1">
                  <c:v>0.87828767538723795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Sheet1!$G$2:$G$3</c:f>
              <c:numCache>
                <c:formatCode>0.0;;</c:formatCode>
                <c:ptCount val="2"/>
                <c:pt idx="0">
                  <c:v>8.7935956930465373</c:v>
                </c:pt>
                <c:pt idx="1">
                  <c:v>8.7936146715474663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James Paget University Hospital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1.2064043069534627</c:v>
                </c:pt>
                <c:pt idx="1">
                  <c:v>1.2063853284525337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James Paget University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James Paget University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James Paget University Hospital (406)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James Paget University Hospital (406)</c:v>
                </c:pt>
              </c:strCache>
            </c:strRef>
          </c:cat>
          <c:val>
            <c:numRef>
              <c:f>Sheet1!$G$2:$G$3</c:f>
              <c:numCache>
                <c:formatCode>0.0;;</c:formatCode>
                <c:ptCount val="2"/>
                <c:pt idx="0">
                  <c:v>8.9520975407772774</c:v>
                </c:pt>
                <c:pt idx="1">
                  <c:v>8.9521058707110175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James Paget University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James Paget University Hospital (406)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James Paget University Hospital (406)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1.0479024592227226</c:v>
                </c:pt>
                <c:pt idx="1">
                  <c:v>1.0478941292889825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James Paget University Hospital (436)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James Paget University Hospital (436)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James Paget University Hospital (436)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James Paget University Hospital (436)</c:v>
                </c:pt>
              </c:strCache>
            </c:strRef>
          </c:cat>
          <c:val>
            <c:numRef>
              <c:f>Sheet1!$G$2:$G$3</c:f>
              <c:numCache>
                <c:formatCode>0.0;;</c:formatCode>
                <c:ptCount val="2"/>
                <c:pt idx="0">
                  <c:v>9.0894509151613629</c:v>
                </c:pt>
                <c:pt idx="1">
                  <c:v>9.089467516508849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James Paget University Hospital (436)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James Paget University Hospital (436)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James Paget University Hospital (436)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0.91054908483863706</c:v>
                </c:pt>
                <c:pt idx="1">
                  <c:v>0.91053248349115101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James Paget University Hospital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James Paget University Hospital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James Paget University Hospital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James Paget University Hospital (420)</c:v>
                </c:pt>
              </c:strCache>
            </c:strRef>
          </c:cat>
          <c:val>
            <c:numRef>
              <c:f>Sheet1!$G$2:$G$3</c:f>
              <c:numCache>
                <c:formatCode>0.0;;</c:formatCode>
                <c:ptCount val="2"/>
                <c:pt idx="0">
                  <c:v>8.8678300940637484</c:v>
                </c:pt>
                <c:pt idx="1">
                  <c:v>8.8678534420793369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James Paget University Hospital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James Paget University Hospital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James Paget University Hospital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1.1321699059362516</c:v>
                </c:pt>
                <c:pt idx="1">
                  <c:v>1.1321465579206631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Sheet1!$G$2:$G$3</c:f>
              <c:numCache>
                <c:formatCode>0.0;;</c:formatCode>
                <c:ptCount val="2"/>
                <c:pt idx="0">
                  <c:v>7.2598608823360928</c:v>
                </c:pt>
                <c:pt idx="1">
                  <c:v>7.2598797497143206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2.7401391176639072</c:v>
                </c:pt>
                <c:pt idx="1">
                  <c:v>2.7401202502856794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James Paget University Hospital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James Paget University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James Paget University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James Paget University Hospital (398)</c:v>
                </c:pt>
              </c:strCache>
            </c:strRef>
          </c:cat>
          <c:val>
            <c:numRef>
              <c:f>Sheet1!$G$2:$G$3</c:f>
              <c:numCache>
                <c:formatCode>0.0;;</c:formatCode>
                <c:ptCount val="2"/>
                <c:pt idx="0">
                  <c:v>7.5018958029815996</c:v>
                </c:pt>
                <c:pt idx="1">
                  <c:v>7.5019247872361801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James Paget University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James Paget University Hospital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James Paget University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2.4981041970184004</c:v>
                </c:pt>
                <c:pt idx="1">
                  <c:v>2.4980752127638199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Sheet1!$G$2:$G$3</c:f>
              <c:numCache>
                <c:formatCode>0.0;;</c:formatCode>
                <c:ptCount val="2"/>
                <c:pt idx="0">
                  <c:v>7.2895908937887048</c:v>
                </c:pt>
                <c:pt idx="1">
                  <c:v>7.2896059138023208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James Paget University Hospital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2.7104091062112952</c:v>
                </c:pt>
                <c:pt idx="1">
                  <c:v>2.7103940861976792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James Paget University Hospital (427)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James Paget University Hospital (427)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James Paget University Hospital (427)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James Paget University Hospital (427)</c:v>
                </c:pt>
              </c:strCache>
            </c:strRef>
          </c:cat>
          <c:val>
            <c:numRef>
              <c:f>Sheet1!$G$2:$G$3</c:f>
              <c:numCache>
                <c:formatCode>0.0;;</c:formatCode>
                <c:ptCount val="2"/>
                <c:pt idx="0">
                  <c:v>8.7440764638167447</c:v>
                </c:pt>
                <c:pt idx="1">
                  <c:v>8.7441124286993759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James Paget University Hospital (427)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James Paget University Hospital (427)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James Paget University Hospital (427)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1.2559235361832553</c:v>
                </c:pt>
                <c:pt idx="1">
                  <c:v>1.2558875713006241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James Paget University Hospital (362)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James Paget University Hospital (362)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James Paget University Hospital (362)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James Paget University Hospital (362)</c:v>
                </c:pt>
              </c:strCache>
            </c:strRef>
          </c:cat>
          <c:val>
            <c:numRef>
              <c:f>Sheet1!$G$2:$G$3</c:f>
              <c:numCache>
                <c:formatCode>0.0;;</c:formatCode>
                <c:ptCount val="2"/>
                <c:pt idx="0">
                  <c:v>7.8414546411886574</c:v>
                </c:pt>
                <c:pt idx="1">
                  <c:v>7.8414851463861286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James Paget University Hospital (362)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James Paget University Hospital (362)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James Paget University Hospital (362)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2.1585453588113426</c:v>
                </c:pt>
                <c:pt idx="1">
                  <c:v>2.1585148536138714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Sheet1!$G$2:$G$3</c:f>
              <c:numCache>
                <c:formatCode>0.0;;</c:formatCode>
                <c:ptCount val="2"/>
                <c:pt idx="0">
                  <c:v>9.5034295234272363</c:v>
                </c:pt>
                <c:pt idx="1">
                  <c:v>9.5034528942885714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James Paget University Hospital (433)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0.49657047657276365</c:v>
                </c:pt>
                <c:pt idx="1">
                  <c:v>0.49654710571142857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James Paget University Hospital (390)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James Paget University Hospital (390)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James Paget University Hospital (390)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James Paget University Hospital (390)</c:v>
                </c:pt>
              </c:strCache>
            </c:strRef>
          </c:cat>
          <c:val>
            <c:numRef>
              <c:f>Sheet1!$G$2:$G$3</c:f>
              <c:numCache>
                <c:formatCode>0.0;;</c:formatCode>
                <c:ptCount val="2"/>
                <c:pt idx="0">
                  <c:v>8.893619738760723</c:v>
                </c:pt>
                <c:pt idx="1">
                  <c:v>8.8936328744182749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James Paget University Hospital (390)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James Paget University Hospital (390)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James Paget University Hospital (390)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1.106380261239277</c:v>
                </c:pt>
                <c:pt idx="1">
                  <c:v>1.1063671255817251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James Paget University Hospital (424)</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James Paget University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James Paget University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James Paget University Hospital (424)</c:v>
                </c:pt>
              </c:strCache>
            </c:strRef>
          </c:cat>
          <c:val>
            <c:numRef>
              <c:f>Sheet1!$G$2:$G$3</c:f>
              <c:numCache>
                <c:formatCode>0.0;;</c:formatCode>
                <c:ptCount val="2"/>
                <c:pt idx="0">
                  <c:v>8.437399554286019</c:v>
                </c:pt>
                <c:pt idx="1">
                  <c:v>8.4374086623076039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James Paget University Hospital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James Paget University Hospital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James Paget University Hospital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1.562600445713981</c:v>
                </c:pt>
                <c:pt idx="1">
                  <c:v>1.5625913376923961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James Paget University Hospital (58)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James Paget University Hospital (58)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James Paget University Hospital (58)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James Paget University Hospital (58)</c:v>
                </c:pt>
              </c:strCache>
            </c:strRef>
          </c:cat>
          <c:val>
            <c:numRef>
              <c:f>Sheet1!$G$2:$G$3</c:f>
              <c:numCache>
                <c:formatCode>0.0;;</c:formatCode>
                <c:ptCount val="2"/>
                <c:pt idx="0">
                  <c:v>7.8294996941411368</c:v>
                </c:pt>
                <c:pt idx="1">
                  <c:v>7.8295369973088613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James Paget University Hospital (58)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James Paget University Hospital (58)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James Paget University Hospital (58)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2.1705003058588632</c:v>
                </c:pt>
                <c:pt idx="1">
                  <c:v>2.1704630026911387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James Paget University Hospital (49)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James Paget University Hospital (49)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James Paget University Hospital (49)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James Paget University Hospital (49)</c:v>
                </c:pt>
              </c:strCache>
            </c:strRef>
          </c:cat>
          <c:val>
            <c:numRef>
              <c:f>Sheet1!$G$2:$G$3</c:f>
              <c:numCache>
                <c:formatCode>0.0;;</c:formatCode>
                <c:ptCount val="2"/>
                <c:pt idx="0">
                  <c:v>8.1396181015562323</c:v>
                </c:pt>
                <c:pt idx="1">
                  <c:v>8.1396251921203362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James Paget University Hospital (49)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James Paget University Hospital (49)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James Paget University Hospital (49)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1.8603818984437677</c:v>
                </c:pt>
                <c:pt idx="1">
                  <c:v>1.8603748078796638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James Paget University Hospital (47)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James Paget University Hospital (47)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James Paget University Hospital (47)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James Paget University Hospital (47)</c:v>
                </c:pt>
              </c:strCache>
            </c:strRef>
          </c:cat>
          <c:val>
            <c:numRef>
              <c:f>Sheet1!$G$2:$G$3</c:f>
              <c:numCache>
                <c:formatCode>0.0;;</c:formatCode>
                <c:ptCount val="2"/>
                <c:pt idx="0">
                  <c:v>7.4165348952109396</c:v>
                </c:pt>
                <c:pt idx="1">
                  <c:v>7.4166489643255122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James Paget University Hospital (47)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James Paget University Hospital (47)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James Paget University Hospital (47)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2.5834651047890604</c:v>
                </c:pt>
                <c:pt idx="1">
                  <c:v>2.5833510356744878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James Paget University Hospital (190)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James Paget University Hospital (190)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James Paget University Hospital (190)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James Paget University Hospital (190)</c:v>
                </c:pt>
              </c:strCache>
            </c:strRef>
          </c:cat>
          <c:val>
            <c:numRef>
              <c:f>Sheet1!$G$2:$G$3</c:f>
              <c:numCache>
                <c:formatCode>0.0;;</c:formatCode>
                <c:ptCount val="2"/>
                <c:pt idx="0">
                  <c:v>8.6555687766586118</c:v>
                </c:pt>
                <c:pt idx="1">
                  <c:v>8.6555761074047073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James Paget University Hospital (190)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James Paget University Hospital (190)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James Paget University Hospital (190)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1.3444312233413882</c:v>
                </c:pt>
                <c:pt idx="1">
                  <c:v>1.3444238925952927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James Paget University Hospital (118)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James Paget University Hospital (118)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James Paget University Hospital (118)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James Paget University Hospital (118)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James Paget University Hospital (118)</c:v>
                </c:pt>
              </c:strCache>
            </c:strRef>
          </c:cat>
          <c:val>
            <c:numRef>
              <c:f>Sheet1!$H$2:$H$3</c:f>
              <c:numCache>
                <c:formatCode>0.0;;</c:formatCode>
                <c:ptCount val="2"/>
                <c:pt idx="0">
                  <c:v>8.528078344485305</c:v>
                </c:pt>
                <c:pt idx="1">
                  <c:v>8.5280826033857036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James Paget University Hospital (118)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James Paget University Hospital (118)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1.471921655514695</c:v>
                </c:pt>
                <c:pt idx="1">
                  <c:v>1.4719173966142964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James Paget University Hospital (87)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James Paget University Hospital (87)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James Paget University Hospital (87)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James Paget University Hospital (87)</c:v>
                </c:pt>
              </c:strCache>
            </c:strRef>
          </c:cat>
          <c:val>
            <c:numRef>
              <c:f>Sheet1!$G$2:$G$3</c:f>
              <c:numCache>
                <c:formatCode>0.0;;</c:formatCode>
                <c:ptCount val="2"/>
                <c:pt idx="0">
                  <c:v>6.3032123151527131</c:v>
                </c:pt>
                <c:pt idx="1">
                  <c:v>6.3032891924434242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James Paget University Hospital (87)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James Paget University Hospital (87)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James Paget University Hospital (87)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3.6967876848472869</c:v>
                </c:pt>
                <c:pt idx="1">
                  <c:v>3.6967108075565758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James Paget University Hospital (66)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James Paget University Hospital (66)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James Paget University Hospital (66)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James Paget University Hospital (66)</c:v>
                </c:pt>
              </c:strCache>
            </c:strRef>
          </c:cat>
          <c:val>
            <c:numRef>
              <c:f>Sheet1!$G$2:$G$3</c:f>
              <c:numCache>
                <c:formatCode>0.0;;</c:formatCode>
                <c:ptCount val="2"/>
                <c:pt idx="0">
                  <c:v>6.9180715850505106</c:v>
                </c:pt>
                <c:pt idx="1">
                  <c:v>6.9180896920839752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James Paget University Hospital (66)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James Paget University Hospital (66)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James Paget University Hospital (66)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3.0819284149494894</c:v>
                </c:pt>
                <c:pt idx="1">
                  <c:v>3.0819103079160248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James Paget University Hospital (68)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James Paget University Hospital (68)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James Paget University Hospital (68)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James Paget University Hospital (68)</c:v>
                </c:pt>
              </c:strCache>
            </c:strRef>
          </c:cat>
          <c:val>
            <c:numRef>
              <c:f>Sheet1!$G$2:$G$3</c:f>
              <c:numCache>
                <c:formatCode>0.0;;</c:formatCode>
                <c:ptCount val="2"/>
                <c:pt idx="0">
                  <c:v>7.5566234813744186</c:v>
                </c:pt>
                <c:pt idx="1">
                  <c:v>7.5566355578249613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James Paget University Hospital (68)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James Paget University Hospital (68)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James Paget University Hospital (68)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2.4433765186255814</c:v>
                </c:pt>
                <c:pt idx="1">
                  <c:v>2.4433644421750387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Sheet1!$G$2:$G$3</c:f>
              <c:numCache>
                <c:formatCode>0.0;;</c:formatCode>
                <c:ptCount val="2"/>
                <c:pt idx="0">
                  <c:v>6.8489968012946134</c:v>
                </c:pt>
                <c:pt idx="1">
                  <c:v>6.8490324800845572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3.1510031987053866</c:v>
                </c:pt>
                <c:pt idx="1">
                  <c:v>3.1509675199154428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James Paget University Hospital (304)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James Paget University Hospital (304)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James Paget University Hospital (304)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James Paget University Hospital (304)</c:v>
                </c:pt>
              </c:strCache>
            </c:strRef>
          </c:cat>
          <c:val>
            <c:numRef>
              <c:f>Sheet1!$G$2:$G$3</c:f>
              <c:numCache>
                <c:formatCode>0.0;;</c:formatCode>
                <c:ptCount val="2"/>
                <c:pt idx="0">
                  <c:v>6.1443012087488436</c:v>
                </c:pt>
                <c:pt idx="1">
                  <c:v>6.1443378024363344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James Paget University Hospital (304)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James Paget University Hospital (304)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James Paget University Hospital (304)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3.8556987912511564</c:v>
                </c:pt>
                <c:pt idx="1">
                  <c:v>3.8556621975636656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James Paget University Hospital (208)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James Paget University Hospital (208)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James Paget University Hospital (208)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James Paget University Hospital (208)</c:v>
                </c:pt>
              </c:strCache>
            </c:strRef>
          </c:cat>
          <c:val>
            <c:numRef>
              <c:f>Sheet1!$G$2:$G$3</c:f>
              <c:numCache>
                <c:formatCode>0.0;;</c:formatCode>
                <c:ptCount val="2"/>
                <c:pt idx="0">
                  <c:v>0</c:v>
                </c:pt>
                <c:pt idx="1">
                  <c:v>8.8345056558066233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James Paget University Hospital (208)</c:v>
                </c:pt>
              </c:strCache>
            </c:strRef>
          </c:cat>
          <c:val>
            <c:numRef>
              <c:f>Sheet1!$H$2:$H$3</c:f>
              <c:numCache>
                <c:formatCode>0.0;;</c:formatCode>
                <c:ptCount val="2"/>
                <c:pt idx="0">
                  <c:v>8.8344560896517965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James Paget University Hospital (208)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James Paget University Hospital (208)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1.1655439103482035</c:v>
                </c:pt>
                <c:pt idx="1">
                  <c:v>1.1654943441933767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Sheet1!$G$2:$G$3</c:f>
              <c:numCache>
                <c:formatCode>0.0;;</c:formatCode>
                <c:ptCount val="2"/>
                <c:pt idx="0">
                  <c:v>6.9115322723685368</c:v>
                </c:pt>
                <c:pt idx="1">
                  <c:v>6.9115481743405489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(437)</c:v>
                </c:pt>
                <c:pt idx="1">
                  <c:v>James Paget University Hospital (437)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3.0884677276314632</c:v>
                </c:pt>
                <c:pt idx="1">
                  <c:v>3.0884518256594511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Sheet1!$G$2:$G$3</c:f>
              <c:numCache>
                <c:formatCode>0.0;;</c:formatCode>
                <c:ptCount val="2"/>
                <c:pt idx="0">
                  <c:v>7.8762926531196067</c:v>
                </c:pt>
                <c:pt idx="1">
                  <c:v>7.8763218424095562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James Paget University Hospital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2.1237073468803933</c:v>
                </c:pt>
                <c:pt idx="1">
                  <c:v>2.1236781575904438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James Paget University Hospital (319)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James Paget University Hospital (319)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James Paget University Hospital (319)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James Paget University Hospital (319)</c:v>
                </c:pt>
              </c:strCache>
            </c:strRef>
          </c:cat>
          <c:val>
            <c:numRef>
              <c:f>Sheet1!$G$2:$G$3</c:f>
              <c:numCache>
                <c:formatCode>0.0;;</c:formatCode>
                <c:ptCount val="2"/>
                <c:pt idx="0">
                  <c:v>9.0607617453185174</c:v>
                </c:pt>
                <c:pt idx="1">
                  <c:v>9.0607577158066928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James Paget University Hospital (319)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James Paget University Hospital (319)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James Paget University Hospital (319)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0.93923825468148259</c:v>
                </c:pt>
                <c:pt idx="1">
                  <c:v>0.93924228419330724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James Paget University Hospital (288)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James Paget University Hospital (288)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James Paget University Hospital (288)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James Paget University Hospital (288)</c:v>
                </c:pt>
              </c:strCache>
            </c:strRef>
          </c:cat>
          <c:val>
            <c:numRef>
              <c:f>Sheet1!$G$2:$G$3</c:f>
              <c:numCache>
                <c:formatCode>0.0;;</c:formatCode>
                <c:ptCount val="2"/>
                <c:pt idx="0">
                  <c:v>6.8445990724783661</c:v>
                </c:pt>
                <c:pt idx="1">
                  <c:v>6.8446457873166722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James Paget University Hospital (288)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James Paget University Hospital (288)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James Paget University Hospital (288)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3.1554009275216339</c:v>
                </c:pt>
                <c:pt idx="1">
                  <c:v>3.1553542126833278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James Paget University Hospital (352)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James Paget University Hospital (352)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James Paget University Hospital (352)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James Paget University Hospital (352)</c:v>
                </c:pt>
              </c:strCache>
            </c:strRef>
          </c:cat>
          <c:val>
            <c:numRef>
              <c:f>Sheet1!$G$2:$G$3</c:f>
              <c:numCache>
                <c:formatCode>0.0;;</c:formatCode>
                <c:ptCount val="2"/>
                <c:pt idx="0">
                  <c:v>4.1653152331502419</c:v>
                </c:pt>
                <c:pt idx="1">
                  <c:v>4.1653340110714208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James Paget University Hospital (352)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James Paget University Hospital (352)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James Paget University Hospital (352)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5.8346847668497581</c:v>
                </c:pt>
                <c:pt idx="1">
                  <c:v>5.8346659889285792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James Paget University Hospital (385)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James Paget University Hospital (385)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James Paget University Hospital (385)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James Paget University Hospital (385)</c:v>
                </c:pt>
              </c:strCache>
            </c:strRef>
          </c:cat>
          <c:val>
            <c:numRef>
              <c:f>Sheet1!$G$2:$G$3</c:f>
              <c:numCache>
                <c:formatCode>0.0;;</c:formatCode>
                <c:ptCount val="2"/>
                <c:pt idx="0">
                  <c:v>7.1416721537766037</c:v>
                </c:pt>
                <c:pt idx="1">
                  <c:v>7.1416994347019438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James Paget University Hospital (385)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James Paget University Hospital (385)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James Paget University Hospital (385)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2.8583278462233963</c:v>
                </c:pt>
                <c:pt idx="1">
                  <c:v>2.8583005652980562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James Paget University Hospital (400)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James Paget University Hospital (400)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James Paget University Hospital (400)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James Paget University Hospital (400)</c:v>
                </c:pt>
              </c:strCache>
            </c:strRef>
          </c:cat>
          <c:val>
            <c:numRef>
              <c:f>Sheet1!$G$2:$G$3</c:f>
              <c:numCache>
                <c:formatCode>0.0;;</c:formatCode>
                <c:ptCount val="2"/>
                <c:pt idx="0">
                  <c:v>7.8546655415751703</c:v>
                </c:pt>
                <c:pt idx="1">
                  <c:v>7.8546969909902318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James Paget University Hospital (400)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James Paget University Hospital (400)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James Paget University Hospital (400)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2.1453344584248297</c:v>
                </c:pt>
                <c:pt idx="1">
                  <c:v>2.1453030090097682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James Paget University Hospital (239)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James Paget University Hospital (239)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James Paget University Hospital (239)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James Paget University Hospital (239)</c:v>
                </c:pt>
              </c:strCache>
            </c:strRef>
          </c:cat>
          <c:val>
            <c:numRef>
              <c:f>Sheet1!$G$2:$G$3</c:f>
              <c:numCache>
                <c:formatCode>0.0;;</c:formatCode>
                <c:ptCount val="2"/>
                <c:pt idx="0">
                  <c:v>8.3141044055324116</c:v>
                </c:pt>
                <c:pt idx="1">
                  <c:v>8.3141437044126043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James Paget University Hospital (239)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James Paget University Hospital (239)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James Paget University Hospital (239)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1.6858955944675884</c:v>
                </c:pt>
                <c:pt idx="1">
                  <c:v>1.6858562955873957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James Paget University Hospital (258)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James Paget University Hospital (258)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James Paget University Hospital (258)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James Paget University Hospital (258)</c:v>
                </c:pt>
              </c:strCache>
            </c:strRef>
          </c:cat>
          <c:val>
            <c:numRef>
              <c:f>Sheet1!$G$2:$G$3</c:f>
              <c:numCache>
                <c:formatCode>0.0;;</c:formatCode>
                <c:ptCount val="2"/>
                <c:pt idx="0">
                  <c:v>6.1940180392115494</c:v>
                </c:pt>
                <c:pt idx="1">
                  <c:v>6.1940581393217036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James Paget University Hospital (258)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James Paget University Hospital (258)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James Paget University Hospital (258)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3.8059819607884506</c:v>
                </c:pt>
                <c:pt idx="1">
                  <c:v>3.8059418606782964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James Paget University Hospital (439)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James Paget University Hospital (439)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James Paget University Hospital (439)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James Paget University Hospital (439)</c:v>
                </c:pt>
              </c:strCache>
            </c:strRef>
          </c:cat>
          <c:val>
            <c:numRef>
              <c:f>Sheet1!$G$2:$G$3</c:f>
              <c:numCache>
                <c:formatCode>0.0;;</c:formatCode>
                <c:ptCount val="2"/>
                <c:pt idx="0">
                  <c:v>9.1427078168235205</c:v>
                </c:pt>
                <c:pt idx="1">
                  <c:v>9.1427311482197116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James Paget University Hospital (439)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James Paget University Hospital (439)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James Paget University Hospital (439)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0.85729218317647948</c:v>
                </c:pt>
                <c:pt idx="1">
                  <c:v>0.85726885178028844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James Paget University Hospital (425)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James Paget University Hospital (425)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James Paget University Hospital (425)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James Paget University Hospital (425)</c:v>
                </c:pt>
              </c:strCache>
            </c:strRef>
          </c:cat>
          <c:val>
            <c:numRef>
              <c:f>Sheet1!$G$2:$G$3</c:f>
              <c:numCache>
                <c:formatCode>0.0;;</c:formatCode>
                <c:ptCount val="2"/>
                <c:pt idx="0">
                  <c:v>9.1437440119564446</c:v>
                </c:pt>
                <c:pt idx="1">
                  <c:v>9.1437693694255184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James Paget University Hospital (425)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James Paget University Hospital (425)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James Paget University Hospital (425)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0.8562559880435554</c:v>
                </c:pt>
                <c:pt idx="1">
                  <c:v>0.85623063057448157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James Paget University Hospital (438)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James Paget University Hospital (438)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James Paget University Hospital (438)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James Paget University Hospital (438)</c:v>
                </c:pt>
              </c:strCache>
            </c:strRef>
          </c:cat>
          <c:val>
            <c:numRef>
              <c:f>Sheet1!$G$2:$G$3</c:f>
              <c:numCache>
                <c:formatCode>0.0;;</c:formatCode>
                <c:ptCount val="2"/>
                <c:pt idx="0">
                  <c:v>8.3218089036496572</c:v>
                </c:pt>
                <c:pt idx="1">
                  <c:v>8.3218250217856333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James Paget University Hospital (438)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James Paget University Hospital (438)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James Paget University Hospital (438)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1.6781910963503428</c:v>
                </c:pt>
                <c:pt idx="1">
                  <c:v>1.6781749782143667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6.7851659771188677</c:v>
                </c:pt>
                <c:pt idx="1">
                  <c:v>6.6179110332760862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7.2511283581019068</c:v>
                </c:pt>
                <c:pt idx="1">
                  <c:v>7.1356192444337889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7.799976325531949</c:v>
                </c:pt>
                <c:pt idx="1">
                  <c:v>6.8410293232542454</c:v>
                </c:pt>
                <c:pt idx="2">
                  <c:v>6.5302665384098111</c:v>
                </c:pt>
                <c:pt idx="3">
                  <c:v>7.1572113474304953</c:v>
                </c:pt>
                <c:pt idx="4">
                  <c:v>7.0684524702647566</c:v>
                </c:pt>
                <c:pt idx="5">
                  <c:v>7.3640887081833224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6.2477059669432737</c:v>
                </c:pt>
                <c:pt idx="1">
                  <c:v>6.127579686549157</c:v>
                </c:pt>
                <c:pt idx="2">
                  <c:v>6.6964108499352024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8.451173797475219</c:v>
                </c:pt>
                <c:pt idx="1">
                  <c:v>8.7179415784441279</c:v>
                </c:pt>
                <c:pt idx="2">
                  <c:v>8.3460155731081169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8.4859831281856817</c:v>
                </c:pt>
                <c:pt idx="1">
                  <c:v>8.7043006887023111</c:v>
                </c:pt>
                <c:pt idx="2">
                  <c:v>8.6381513431725025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9.1493556363420598</c:v>
                </c:pt>
                <c:pt idx="1">
                  <c:v>9.1683914764674679</c:v>
                </c:pt>
                <c:pt idx="2">
                  <c:v>9.0257128748519069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3.5842576082453541</c:v>
                </c:pt>
                <c:pt idx="1">
                  <c:v>3.6487654724697451</c:v>
                </c:pt>
                <c:pt idx="2">
                  <c:v>3.5721592953732242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9.5711614955113031</c:v>
                </c:pt>
                <c:pt idx="1">
                  <c:v>9.298195695645429</c:v>
                </c:pt>
                <c:pt idx="2">
                  <c:v>9.0009709113686931</c:v>
                </c:pt>
                <c:pt idx="3">
                  <c:v>9.1328001534300984</c:v>
                </c:pt>
                <c:pt idx="4">
                  <c:v>9.0891077917463594</c:v>
                </c:pt>
                <c:pt idx="5">
                  <c:v>9.2259868167593275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8.5172732602229679</c:v>
                </c:pt>
                <c:pt idx="1">
                  <c:v>8.3111459684928377</c:v>
                </c:pt>
                <c:pt idx="2">
                  <c:v>8.4194295508725006</c:v>
                </c:pt>
                <c:pt idx="3">
                  <c:v>8.3252193813004798</c:v>
                </c:pt>
                <c:pt idx="4">
                  <c:v>8.3251341128454186</c:v>
                </c:pt>
                <c:pt idx="5">
                  <c:v>8.3431469203972792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7.9626549328348899</c:v>
                </c:pt>
                <c:pt idx="1">
                  <c:v>7.683962925696588</c:v>
                </c:pt>
                <c:pt idx="2">
                  <c:v>7.6774613153467799</c:v>
                </c:pt>
                <c:pt idx="3">
                  <c:v>7.8899103690906998</c:v>
                </c:pt>
                <c:pt idx="4">
                  <c:v>7.9694794630426662</c:v>
                </c:pt>
                <c:pt idx="5">
                  <c:v>7.9651041982263671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7.9249082347751267</c:v>
                </c:pt>
                <c:pt idx="1">
                  <c:v>8.1027835462014703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6.4314098218818723</c:v>
                </c:pt>
                <c:pt idx="1">
                  <c:v>6.7525087256955203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9.6609062922091216</c:v>
                </c:pt>
                <c:pt idx="1">
                  <c:v>9.5853482228343587</c:v>
                </c:pt>
                <c:pt idx="2">
                  <c:v>9.5025788455078235</c:v>
                </c:pt>
                <c:pt idx="3">
                  <c:v>9.5836530344917339</c:v>
                </c:pt>
                <c:pt idx="4">
                  <c:v>9.6390547113375362</c:v>
                </c:pt>
                <c:pt idx="5">
                  <c:v>9.4986558545261381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8.606626172380853</c:v>
                </c:pt>
                <c:pt idx="1">
                  <c:v>8.2553541065443898</c:v>
                </c:pt>
                <c:pt idx="2">
                  <c:v>8.4815067682689858</c:v>
                </c:pt>
                <c:pt idx="3">
                  <c:v>8.5971071872420346</c:v>
                </c:pt>
                <c:pt idx="4">
                  <c:v>8.4580385798530848</c:v>
                </c:pt>
                <c:pt idx="5">
                  <c:v>8.5915372411283641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9.0904734911653957</c:v>
                </c:pt>
                <c:pt idx="1">
                  <c:v>9.0148582003677493</c:v>
                </c:pt>
                <c:pt idx="2">
                  <c:v>9.0146815747386047</c:v>
                </c:pt>
                <c:pt idx="3">
                  <c:v>9.1014400597428597</c:v>
                </c:pt>
                <c:pt idx="4">
                  <c:v>9.0495297693315617</c:v>
                </c:pt>
                <c:pt idx="5">
                  <c:v>9.1216820734251574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8.6409551315304025</c:v>
                </c:pt>
                <c:pt idx="1">
                  <c:v>8.3427025820855789</c:v>
                </c:pt>
                <c:pt idx="2">
                  <c:v>8.3523433156448945</c:v>
                </c:pt>
                <c:pt idx="3">
                  <c:v>8.5539068110738938</c:v>
                </c:pt>
                <c:pt idx="4">
                  <c:v>8.8239490722940985</c:v>
                </c:pt>
                <c:pt idx="5">
                  <c:v>8.7935956930465373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8.9840928345425137</c:v>
                </c:pt>
                <c:pt idx="1">
                  <c:v>9.0122318576504021</c:v>
                </c:pt>
                <c:pt idx="2">
                  <c:v>8.7664978912948825</c:v>
                </c:pt>
                <c:pt idx="3">
                  <c:v>8.6518503560160323</c:v>
                </c:pt>
                <c:pt idx="4">
                  <c:v>8.7328524626558153</c:v>
                </c:pt>
                <c:pt idx="5">
                  <c:v>8.9520975407772774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9.4015170816051494</c:v>
                </c:pt>
                <c:pt idx="1">
                  <c:v>9.1350317739184845</c:v>
                </c:pt>
                <c:pt idx="2">
                  <c:v>9.2272442468012041</c:v>
                </c:pt>
                <c:pt idx="3">
                  <c:v>9.0087965216272128</c:v>
                </c:pt>
                <c:pt idx="4">
                  <c:v>9.0301461335271789</c:v>
                </c:pt>
                <c:pt idx="5">
                  <c:v>9.0894509151613629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8.9633372914919942</c:v>
                </c:pt>
                <c:pt idx="1">
                  <c:v>8.6569832258740202</c:v>
                </c:pt>
                <c:pt idx="2">
                  <c:v>8.4774905711246333</c:v>
                </c:pt>
                <c:pt idx="3">
                  <c:v>8.7500862563163722</c:v>
                </c:pt>
                <c:pt idx="4">
                  <c:v>8.8110630280623869</c:v>
                </c:pt>
                <c:pt idx="5">
                  <c:v>8.8678300940637484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8.1198442615339417</c:v>
                </c:pt>
                <c:pt idx="1">
                  <c:v>7.4907322220108554</c:v>
                </c:pt>
                <c:pt idx="2">
                  <c:v>6.9914027370064584</c:v>
                </c:pt>
                <c:pt idx="3">
                  <c:v>7.114135372290737</c:v>
                </c:pt>
                <c:pt idx="4">
                  <c:v>7.3118365806751244</c:v>
                </c:pt>
                <c:pt idx="5">
                  <c:v>7.2598608823360928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8.1652939968681597</c:v>
                </c:pt>
                <c:pt idx="1">
                  <c:v>7.8330622962954832</c:v>
                </c:pt>
                <c:pt idx="2">
                  <c:v>7.6695638295056794</c:v>
                </c:pt>
                <c:pt idx="3">
                  <c:v>7.8800468089940647</c:v>
                </c:pt>
                <c:pt idx="4">
                  <c:v>7.8178445735404658</c:v>
                </c:pt>
                <c:pt idx="5">
                  <c:v>7.5018958029815996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7.3255201264846006</c:v>
                </c:pt>
                <c:pt idx="1">
                  <c:v>7.2248738461137654</c:v>
                </c:pt>
                <c:pt idx="2">
                  <c:v>6.9852148927591839</c:v>
                </c:pt>
                <c:pt idx="3">
                  <c:v>7.2814223385888193</c:v>
                </c:pt>
                <c:pt idx="4">
                  <c:v>7.1780179234809802</c:v>
                </c:pt>
                <c:pt idx="5">
                  <c:v>7.2895908937887048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8.822354768772648</c:v>
                </c:pt>
                <c:pt idx="1">
                  <c:v>8.8672110850101511</c:v>
                </c:pt>
                <c:pt idx="2">
                  <c:v>8.7597570162982397</c:v>
                </c:pt>
                <c:pt idx="3">
                  <c:v>8.924106242683493</c:v>
                </c:pt>
                <c:pt idx="4">
                  <c:v>8.9197503880181426</c:v>
                </c:pt>
                <c:pt idx="5">
                  <c:v>8.7440764638167447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7.8709887524621598</c:v>
                </c:pt>
                <c:pt idx="1">
                  <c:v>7.9064248497626046</c:v>
                </c:pt>
                <c:pt idx="2">
                  <c:v>7.6402106494094193</c:v>
                </c:pt>
                <c:pt idx="3">
                  <c:v>7.7308451352444392</c:v>
                </c:pt>
                <c:pt idx="4">
                  <c:v>7.8002906791270954</c:v>
                </c:pt>
                <c:pt idx="5">
                  <c:v>7.8414546411886574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9.5429896315970968</c:v>
                </c:pt>
                <c:pt idx="1">
                  <c:v>9.5968499140554382</c:v>
                </c:pt>
                <c:pt idx="2">
                  <c:v>9.6824018724719974</c:v>
                </c:pt>
                <c:pt idx="3">
                  <c:v>9.3801432105429008</c:v>
                </c:pt>
                <c:pt idx="4">
                  <c:v>9.5248665495144778</c:v>
                </c:pt>
                <c:pt idx="5">
                  <c:v>9.5034295234272363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9.2728061292660797</c:v>
                </c:pt>
                <c:pt idx="1">
                  <c:v>8.9295163966959663</c:v>
                </c:pt>
                <c:pt idx="2">
                  <c:v>9.0514318456550509</c:v>
                </c:pt>
                <c:pt idx="3">
                  <c:v>8.9706601280918203</c:v>
                </c:pt>
                <c:pt idx="4">
                  <c:v>8.9414624044014239</c:v>
                </c:pt>
                <c:pt idx="5">
                  <c:v>8.893619738760723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8.5633610609867965</c:v>
                </c:pt>
                <c:pt idx="1">
                  <c:v>8.3440337394948134</c:v>
                </c:pt>
                <c:pt idx="2">
                  <c:v>8.1656754488411583</c:v>
                </c:pt>
                <c:pt idx="3">
                  <c:v>8.1982320452628556</c:v>
                </c:pt>
                <c:pt idx="4">
                  <c:v>8.4691944333396556</c:v>
                </c:pt>
                <c:pt idx="5">
                  <c:v>8.437399554286019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6.4994364423177746</c:v>
                </c:pt>
                <c:pt idx="1">
                  <c:v>6.9180715850505106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6.7208323696898038</c:v>
                </c:pt>
                <c:pt idx="1">
                  <c:v>7.5566234813744186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7.1772637403379322</c:v>
                </c:pt>
                <c:pt idx="1">
                  <c:v>6.8319431319122854</c:v>
                </c:pt>
                <c:pt idx="2">
                  <c:v>6.9287733967521143</c:v>
                </c:pt>
                <c:pt idx="3">
                  <c:v>6.6919786946808806</c:v>
                </c:pt>
                <c:pt idx="4">
                  <c:v>6.6684179213226962</c:v>
                </c:pt>
                <c:pt idx="5">
                  <c:v>6.8489968012946134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7.7328002873524939</c:v>
                </c:pt>
                <c:pt idx="1">
                  <c:v>8.0673900269096972</c:v>
                </c:pt>
                <c:pt idx="2">
                  <c:v>8.6026717814183336</c:v>
                </c:pt>
                <c:pt idx="3">
                  <c:v>8.8873658956045141</c:v>
                </c:pt>
                <c:pt idx="4">
                  <c:v>8.4405283102145781</c:v>
                </c:pt>
                <c:pt idx="5">
                  <c:v>8.8344560896517965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7.286023815369151</c:v>
                </c:pt>
                <c:pt idx="1">
                  <c:v>6.810079634052439</c:v>
                </c:pt>
                <c:pt idx="2">
                  <c:v>6.8934910163985439</c:v>
                </c:pt>
                <c:pt idx="3">
                  <c:v>6.5360954723498583</c:v>
                </c:pt>
                <c:pt idx="4">
                  <c:v>6.995864742528874</c:v>
                </c:pt>
                <c:pt idx="5">
                  <c:v>6.9115322723685368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7.096802458133376</c:v>
                </c:pt>
                <c:pt idx="1">
                  <c:v>8.0255644729372513</c:v>
                </c:pt>
                <c:pt idx="2">
                  <c:v>7.7485579870301748</c:v>
                </c:pt>
                <c:pt idx="3">
                  <c:v>7.848177129804613</c:v>
                </c:pt>
                <c:pt idx="4">
                  <c:v>7.9109640011811244</c:v>
                </c:pt>
                <c:pt idx="5">
                  <c:v>7.8762926531196067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8.76330115499578</c:v>
                </c:pt>
                <c:pt idx="1">
                  <c:v>8.952256708363711</c:v>
                </c:pt>
                <c:pt idx="2">
                  <c:v>8.9865884361385628</c:v>
                </c:pt>
                <c:pt idx="3">
                  <c:v>8.9635056322518185</c:v>
                </c:pt>
                <c:pt idx="4">
                  <c:v>9.0607617453185174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4.5780644805663897</c:v>
                </c:pt>
                <c:pt idx="1">
                  <c:v>4.2526332390252799</c:v>
                </c:pt>
                <c:pt idx="2">
                  <c:v>4.1982330716666896</c:v>
                </c:pt>
                <c:pt idx="3">
                  <c:v>4.1602835188182672</c:v>
                </c:pt>
                <c:pt idx="4">
                  <c:v>3.92492772692054</c:v>
                </c:pt>
                <c:pt idx="5">
                  <c:v>4.1653152331502419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6.5341677965194078</c:v>
                </c:pt>
                <c:pt idx="1">
                  <c:v>6.4479926450829677</c:v>
                </c:pt>
                <c:pt idx="2">
                  <c:v>6.5086258387618718</c:v>
                </c:pt>
                <c:pt idx="3">
                  <c:v>6.5783732057389104</c:v>
                </c:pt>
                <c:pt idx="4">
                  <c:v>6.8592378735341546</c:v>
                </c:pt>
                <c:pt idx="5">
                  <c:v>7.1416721537766037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7.5882889876222928</c:v>
                </c:pt>
                <c:pt idx="1">
                  <c:v>7.5763501023510171</c:v>
                </c:pt>
                <c:pt idx="2">
                  <c:v>7.0066206780220606</c:v>
                </c:pt>
                <c:pt idx="3">
                  <c:v>7.8380372513447094</c:v>
                </c:pt>
                <c:pt idx="4">
                  <c:v>8.0306648070346895</c:v>
                </c:pt>
                <c:pt idx="5">
                  <c:v>7.8546655415751703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7.8511049305969278</c:v>
                </c:pt>
                <c:pt idx="1">
                  <c:v>7.5626813325682267</c:v>
                </c:pt>
                <c:pt idx="2">
                  <c:v>8.196183599017612</c:v>
                </c:pt>
                <c:pt idx="3">
                  <c:v>8.1803492935501083</c:v>
                </c:pt>
                <c:pt idx="4">
                  <c:v>8.3971218004119379</c:v>
                </c:pt>
                <c:pt idx="5">
                  <c:v>8.3141044055324116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6.7974946969242547</c:v>
                </c:pt>
                <c:pt idx="1">
                  <c:v>6.1940180392115494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9.077181685329645</c:v>
                </c:pt>
                <c:pt idx="1">
                  <c:v>9.1972907349246906</c:v>
                </c:pt>
                <c:pt idx="2">
                  <c:v>9.1427078168235205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9.2932420262827122</c:v>
                </c:pt>
                <c:pt idx="1">
                  <c:v>9.295809860996604</c:v>
                </c:pt>
                <c:pt idx="2">
                  <c:v>9.2727885588221568</c:v>
                </c:pt>
                <c:pt idx="3">
                  <c:v>9.180443066664246</c:v>
                </c:pt>
                <c:pt idx="4">
                  <c:v>9.2794411229571612</c:v>
                </c:pt>
                <c:pt idx="5">
                  <c:v>9.1437440119564446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8.5756626810611731</c:v>
                </c:pt>
                <c:pt idx="1">
                  <c:v>8.3997944340255337</c:v>
                </c:pt>
                <c:pt idx="2">
                  <c:v>8.357214718958593</c:v>
                </c:pt>
                <c:pt idx="3">
                  <c:v>8.3109083757945417</c:v>
                </c:pt>
                <c:pt idx="4">
                  <c:v>8.4342757196549787</c:v>
                </c:pt>
                <c:pt idx="5">
                  <c:v>8.3218089036496572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25276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RGP | James Paget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25276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RGP | James Paget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RGP | James Paget University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James Paget University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97736847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60726624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6437813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05628615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04037589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78197271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36481580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84685121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2175511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18167355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86807893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James Paget University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James Paget University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Dietary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Next steps: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Nurses:</a:t>
            </a:r>
            <a:r>
              <a:rPr lang="en-GB" sz="1250">
                <a:solidFill>
                  <a:prstClr val="black"/>
                </a:solidFill>
                <a:latin typeface="Arial"/>
              </a:rPr>
              <a:t> </a:t>
            </a:r>
            <a:r>
              <a:rPr lang="en-GB" sz="1250" b="0">
                <a:solidFill>
                  <a:prstClr val="black"/>
                </a:solidFill>
                <a:latin typeface="Arial"/>
              </a:rPr>
              <a:t>Patients feeling there were enough nurses on duty to care for them</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8469249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359170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25554630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063879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79461900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70965763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24182032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1602318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3921585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335802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47251848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7289593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9111216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72949871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91401669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20017266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4866379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0844259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67565579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4855705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8447332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265470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90990869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6924107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44801715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9541271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17608603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93386211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62580919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1970166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9184394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795405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16690690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4628996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2840628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65655397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78218561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4600531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5202807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698567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26370861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7991853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02615352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98823958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2068751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341680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8329974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840901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793198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55525095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0505333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98978996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27281067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38983729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8371699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8366622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87643386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77883794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6500506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66597107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501694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389321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64933923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3662537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19105961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2479589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5513927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13769785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6072689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52265106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9086579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05303711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1224043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51915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52366693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0735288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74376197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3151679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02250568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553383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345889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13288643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5559429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74479515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27197682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37591830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3371714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42622555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60228356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2835249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41068448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3587563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27428608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63124275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26652377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9321331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1850228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64562840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1807389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618394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0832873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7568098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66103248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5414761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9223908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499587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11912945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6784344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08048856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6139528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580093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04244352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448382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21200571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82105364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5968972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41298656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1298723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005883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56341432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2983459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8288674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5526933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1728172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8321466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9313031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6750457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1088322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0873464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5394813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7095559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970237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416407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4012194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1372721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5417782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6914709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994623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2276669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1943257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427604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7597799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5671794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9237500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040878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8201511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0653740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8974828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9407284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0378197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4167393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344414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3437842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9716142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765180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4871820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0981919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6772264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8734114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7783637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4990117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40458650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3658374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6597795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3299273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3347637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0687125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9315066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5787317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62031167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74600155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0147715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2471371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1476118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8955533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65234344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08806961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9639785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1269614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4031757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86544642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7245308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1037902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3145507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71233662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2897761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8576791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0300307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2676979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44207386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25943819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298594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57851203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5460610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0080884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465243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677437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03946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9425155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847686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510725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276171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826560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482998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9668436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576461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7226802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35642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3721027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2436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17205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332264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156818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622038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485806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244096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834070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623341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61661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629339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8745776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949488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50328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7799352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4142038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76235775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34378683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42803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96497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46650813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35181028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569194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193514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276817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7179171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05623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91888139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16695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64901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188111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1523242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803698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32195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138640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943870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8511994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91463273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015376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8182461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5494806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2418934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776296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0207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49062164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16334</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James Paget University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2026-09-02T16:11:19Z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